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photoAlbum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89138-6CA4-4FF1-84D6-E21062C64ACA}" type="datetimeFigureOut">
              <a:rPr lang="pt-BR" smtClean="0"/>
              <a:t>02/03/2014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58B9-EE23-422D-A7F9-BAD27C142D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487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89138-6CA4-4FF1-84D6-E21062C64ACA}" type="datetimeFigureOut">
              <a:rPr lang="pt-BR" smtClean="0"/>
              <a:t>02/03/2014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58B9-EE23-422D-A7F9-BAD27C142D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8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89138-6CA4-4FF1-84D6-E21062C64ACA}" type="datetimeFigureOut">
              <a:rPr lang="pt-BR" smtClean="0"/>
              <a:t>02/03/2014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58B9-EE23-422D-A7F9-BAD27C142D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6072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89138-6CA4-4FF1-84D6-E21062C64ACA}" type="datetimeFigureOut">
              <a:rPr lang="pt-BR" smtClean="0"/>
              <a:t>02/03/2014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58B9-EE23-422D-A7F9-BAD27C142D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368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89138-6CA4-4FF1-84D6-E21062C64ACA}" type="datetimeFigureOut">
              <a:rPr lang="pt-BR" smtClean="0"/>
              <a:t>02/03/2014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58B9-EE23-422D-A7F9-BAD27C142D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6810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89138-6CA4-4FF1-84D6-E21062C64ACA}" type="datetimeFigureOut">
              <a:rPr lang="pt-BR" smtClean="0"/>
              <a:t>02/03/2014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58B9-EE23-422D-A7F9-BAD27C142D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7387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89138-6CA4-4FF1-84D6-E21062C64ACA}" type="datetimeFigureOut">
              <a:rPr lang="pt-BR" smtClean="0"/>
              <a:t>02/03/2014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58B9-EE23-422D-A7F9-BAD27C142D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295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89138-6CA4-4FF1-84D6-E21062C64ACA}" type="datetimeFigureOut">
              <a:rPr lang="pt-BR" smtClean="0"/>
              <a:t>02/03/2014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58B9-EE23-422D-A7F9-BAD27C142D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78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89138-6CA4-4FF1-84D6-E21062C64ACA}" type="datetimeFigureOut">
              <a:rPr lang="pt-BR" smtClean="0"/>
              <a:t>02/03/2014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58B9-EE23-422D-A7F9-BAD27C142D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3443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89138-6CA4-4FF1-84D6-E21062C64ACA}" type="datetimeFigureOut">
              <a:rPr lang="pt-BR" smtClean="0"/>
              <a:t>02/03/2014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58B9-EE23-422D-A7F9-BAD27C142D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9117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89138-6CA4-4FF1-84D6-E21062C64ACA}" type="datetimeFigureOut">
              <a:rPr lang="pt-BR" smtClean="0"/>
              <a:t>02/03/2014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58B9-EE23-422D-A7F9-BAD27C142D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81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89138-6CA4-4FF1-84D6-E21062C64ACA}" type="datetimeFigureOut">
              <a:rPr lang="pt-BR" smtClean="0"/>
              <a:t>02/03/2014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358B9-EE23-422D-A7F9-BAD27C142D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83129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Slide1[1]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577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Slide2[1]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143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Slide3[1]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677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Slide4[1]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133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Álbum de fotografias</dc:title>
  <dc:creator>Renata Alves da Costa</dc:creator>
  <cp:lastModifiedBy>Renata Alves da Costa</cp:lastModifiedBy>
  <cp:revision>2</cp:revision>
  <dcterms:created xsi:type="dcterms:W3CDTF">2014-03-03T00:59:58Z</dcterms:created>
  <dcterms:modified xsi:type="dcterms:W3CDTF">2014-03-03T01:08:43Z</dcterms:modified>
</cp:coreProperties>
</file>